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Poppins" panose="00000500000000000000" pitchFamily="2" charset="0"/>
      <p:regular r:id="rId17"/>
    </p:embeddedFont>
    <p:embeddedFont>
      <p:font typeface="Roboto" panose="02000000000000000000" pitchFamily="2" charset="0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4126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778794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8350"/>
              </a:lnSpc>
              <a:buNone/>
            </a:pPr>
            <a:r>
              <a:rPr lang="en-US" sz="67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Introduction to Phishing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6350437" y="4278392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try to trick people into giving away sensitive information.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951095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They pretend to be a trustworthy source, often through fake emails or websites.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350437" y="6091585"/>
            <a:ext cx="331243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mahaveer choudhary</a:t>
            </a:r>
            <a:endParaRPr lang="en-US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104F77-3A2B-4992-98FE-DC073EF02B0C}"/>
              </a:ext>
            </a:extLst>
          </p:cNvPr>
          <p:cNvSpPr/>
          <p:nvPr/>
        </p:nvSpPr>
        <p:spPr>
          <a:xfrm>
            <a:off x="11939154" y="7517086"/>
            <a:ext cx="2597728" cy="67540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26732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Conclusion and Best Practices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50437" y="434006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remains a prevalent threat in the digital landscape.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5012769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protect against phishing attacks, individuals and organizations must stay informed and vigilant.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1006913-8383-430D-9518-97419EFF52D6}"/>
              </a:ext>
            </a:extLst>
          </p:cNvPr>
          <p:cNvSpPr/>
          <p:nvPr/>
        </p:nvSpPr>
        <p:spPr>
          <a:xfrm>
            <a:off x="12822382" y="7543798"/>
            <a:ext cx="1714500" cy="5922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7691" y="1004173"/>
            <a:ext cx="7102197" cy="715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600"/>
              </a:lnSpc>
              <a:buNone/>
            </a:pPr>
            <a:r>
              <a:rPr lang="en-US" sz="45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Types of Phishing Attacks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6287691" y="2320647"/>
            <a:ext cx="515064" cy="51506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94978" y="2406372"/>
            <a:ext cx="100370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7031712" y="2320647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Deceptive Phishing</a:t>
            </a:r>
            <a:endParaRPr lang="en-US" sz="2250" dirty="0"/>
          </a:p>
        </p:txBody>
      </p:sp>
      <p:sp>
        <p:nvSpPr>
          <p:cNvPr id="7" name="Text 4"/>
          <p:cNvSpPr/>
          <p:nvPr/>
        </p:nvSpPr>
        <p:spPr>
          <a:xfrm>
            <a:off x="7031712" y="2815709"/>
            <a:ext cx="67973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General scams targeting a wide audience.</a:t>
            </a:r>
            <a:endParaRPr lang="en-US" sz="1800" dirty="0"/>
          </a:p>
        </p:txBody>
      </p:sp>
      <p:sp>
        <p:nvSpPr>
          <p:cNvPr id="8" name="Shape 5"/>
          <p:cNvSpPr/>
          <p:nvPr/>
        </p:nvSpPr>
        <p:spPr>
          <a:xfrm>
            <a:off x="6287691" y="3668435"/>
            <a:ext cx="515064" cy="51506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46996" y="3754160"/>
            <a:ext cx="196453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7031712" y="3668435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Spear Phishing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031712" y="4163497"/>
            <a:ext cx="67973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Targeted attacks on specific individuals or organizations.</a:t>
            </a:r>
            <a:endParaRPr lang="en-US" sz="1800" dirty="0"/>
          </a:p>
        </p:txBody>
      </p:sp>
      <p:sp>
        <p:nvSpPr>
          <p:cNvPr id="12" name="Shape 9"/>
          <p:cNvSpPr/>
          <p:nvPr/>
        </p:nvSpPr>
        <p:spPr>
          <a:xfrm>
            <a:off x="6287691" y="5016222"/>
            <a:ext cx="515064" cy="51506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4734" y="5101947"/>
            <a:ext cx="200978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7031712" y="5016222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Whaling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031712" y="5511284"/>
            <a:ext cx="67973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Phishing attacks aimed at high-profile targets.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6287691" y="6364010"/>
            <a:ext cx="515064" cy="515064"/>
          </a:xfrm>
          <a:prstGeom prst="roundRect">
            <a:avLst>
              <a:gd name="adj" fmla="val 1867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439972" y="6449735"/>
            <a:ext cx="210503" cy="343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7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4</a:t>
            </a:r>
            <a:endParaRPr lang="en-US" sz="2700" dirty="0"/>
          </a:p>
        </p:txBody>
      </p:sp>
      <p:sp>
        <p:nvSpPr>
          <p:cNvPr id="18" name="Text 15"/>
          <p:cNvSpPr/>
          <p:nvPr/>
        </p:nvSpPr>
        <p:spPr>
          <a:xfrm>
            <a:off x="7031712" y="6364010"/>
            <a:ext cx="2862024" cy="3577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Vishing &amp; Smishing</a:t>
            </a:r>
            <a:endParaRPr lang="en-US" sz="2250" dirty="0"/>
          </a:p>
        </p:txBody>
      </p:sp>
      <p:sp>
        <p:nvSpPr>
          <p:cNvPr id="19" name="Text 16"/>
          <p:cNvSpPr/>
          <p:nvPr/>
        </p:nvSpPr>
        <p:spPr>
          <a:xfrm>
            <a:off x="7031712" y="6859072"/>
            <a:ext cx="6797397" cy="3662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Voice phishing over the phone and phishing via SMS messages.</a:t>
            </a:r>
            <a:endParaRPr lang="en-US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FD9867-18BB-49A5-BA8B-25AE92D3FEE5}"/>
              </a:ext>
            </a:extLst>
          </p:cNvPr>
          <p:cNvSpPr/>
          <p:nvPr/>
        </p:nvSpPr>
        <p:spPr>
          <a:xfrm>
            <a:off x="12749645" y="7439891"/>
            <a:ext cx="1797628" cy="7669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5182"/>
            <a:ext cx="621542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Phishing Techniques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9380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Malicious Links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6387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Redirect users to fake websites or sites infected with malware.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3793808"/>
            <a:ext cx="348853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Malicious Attachments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426387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Infected files disguised as legitimate documents.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93808"/>
            <a:ext cx="3898821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Fraudulent Data Entry Forms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812149"/>
            <a:ext cx="3898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Fake forms prompting users to provide sensitive information.</a:t>
            </a:r>
            <a:endParaRPr lang="en-US" sz="19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CE944A-E3F4-4BE7-BB80-F8D7964E9706}"/>
              </a:ext>
            </a:extLst>
          </p:cNvPr>
          <p:cNvSpPr/>
          <p:nvPr/>
        </p:nvSpPr>
        <p:spPr>
          <a:xfrm>
            <a:off x="12843164" y="7398327"/>
            <a:ext cx="1714500" cy="7715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537686"/>
            <a:ext cx="4883468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How Phishing Works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1441013"/>
            <a:ext cx="976670" cy="156269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620" y="1636276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Bait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620" y="2058591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create a fake email or message.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3003709"/>
            <a:ext cx="976670" cy="156269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620" y="3198971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Hook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620" y="3621286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message usually contains a sense of urgency.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0057" y="4566404"/>
            <a:ext cx="976670" cy="156269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620" y="4761667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Trap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620" y="5183981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You’re taken to a fake website that looks real.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0057" y="6129099"/>
            <a:ext cx="976670" cy="156269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620" y="6324362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The Theft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620" y="6746677"/>
            <a:ext cx="6507123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capture your information.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2611581-FC4A-4023-93FE-35E051FB7118}"/>
              </a:ext>
            </a:extLst>
          </p:cNvPr>
          <p:cNvSpPr/>
          <p:nvPr/>
        </p:nvSpPr>
        <p:spPr>
          <a:xfrm>
            <a:off x="12801600" y="7543800"/>
            <a:ext cx="1828800" cy="6130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057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3554" y="3559373"/>
            <a:ext cx="8821222" cy="7264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700"/>
              </a:lnSpc>
              <a:buNone/>
            </a:pPr>
            <a:r>
              <a:rPr lang="en-US" sz="45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Recognizing Phishing Attempts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13554" y="4634389"/>
            <a:ext cx="6385441" cy="1354574"/>
          </a:xfrm>
          <a:prstGeom prst="roundRect">
            <a:avLst>
              <a:gd name="adj" fmla="val 720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53584" y="4874419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Generic Greetings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053584" y="5377101"/>
            <a:ext cx="5905381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Poor grammar and suspicious links.</a:t>
            </a:r>
            <a:endParaRPr lang="en-US" sz="1800" dirty="0"/>
          </a:p>
        </p:txBody>
      </p:sp>
      <p:sp>
        <p:nvSpPr>
          <p:cNvPr id="7" name="Shape 4"/>
          <p:cNvSpPr/>
          <p:nvPr/>
        </p:nvSpPr>
        <p:spPr>
          <a:xfrm>
            <a:off x="7431405" y="4634389"/>
            <a:ext cx="6385441" cy="1354574"/>
          </a:xfrm>
          <a:prstGeom prst="roundRect">
            <a:avLst>
              <a:gd name="adj" fmla="val 720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71435" y="4874419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Urgent Requests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7671435" y="5377101"/>
            <a:ext cx="5905381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personal information or to click on links.</a:t>
            </a:r>
            <a:endParaRPr lang="en-US" sz="1800" dirty="0"/>
          </a:p>
        </p:txBody>
      </p:sp>
      <p:sp>
        <p:nvSpPr>
          <p:cNvPr id="10" name="Shape 7"/>
          <p:cNvSpPr/>
          <p:nvPr/>
        </p:nvSpPr>
        <p:spPr>
          <a:xfrm>
            <a:off x="813554" y="6221373"/>
            <a:ext cx="6385441" cy="1354574"/>
          </a:xfrm>
          <a:prstGeom prst="roundRect">
            <a:avLst>
              <a:gd name="adj" fmla="val 720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53584" y="6461403"/>
            <a:ext cx="2905720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Suspicious Links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053584" y="6964085"/>
            <a:ext cx="5905381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 not match the purported sender.</a:t>
            </a:r>
            <a:endParaRPr lang="en-US" sz="1800" dirty="0"/>
          </a:p>
        </p:txBody>
      </p:sp>
      <p:sp>
        <p:nvSpPr>
          <p:cNvPr id="13" name="Shape 10"/>
          <p:cNvSpPr/>
          <p:nvPr/>
        </p:nvSpPr>
        <p:spPr>
          <a:xfrm>
            <a:off x="7431405" y="6221373"/>
            <a:ext cx="6385441" cy="1354574"/>
          </a:xfrm>
          <a:prstGeom prst="roundRect">
            <a:avLst>
              <a:gd name="adj" fmla="val 7208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71435" y="6461403"/>
            <a:ext cx="2927033" cy="363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25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Account Suspension</a:t>
            </a:r>
            <a:endParaRPr lang="en-US" sz="2250" dirty="0"/>
          </a:p>
        </p:txBody>
      </p:sp>
      <p:sp>
        <p:nvSpPr>
          <p:cNvPr id="15" name="Text 12"/>
          <p:cNvSpPr/>
          <p:nvPr/>
        </p:nvSpPr>
        <p:spPr>
          <a:xfrm>
            <a:off x="7671435" y="6964085"/>
            <a:ext cx="5905381" cy="371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8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Requests to verify account details.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E9BE4C-C0EB-4E32-B679-4E403EFF45F4}"/>
              </a:ext>
            </a:extLst>
          </p:cNvPr>
          <p:cNvSpPr/>
          <p:nvPr/>
        </p:nvSpPr>
        <p:spPr>
          <a:xfrm>
            <a:off x="12853555" y="7658100"/>
            <a:ext cx="1776845" cy="5715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700445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Real-World Examples of Phishing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613779"/>
            <a:ext cx="7415927" cy="4915376"/>
          </a:xfrm>
          <a:prstGeom prst="roundRect">
            <a:avLst>
              <a:gd name="adj" fmla="val 211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65677" y="2629019"/>
            <a:ext cx="7385447" cy="149661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12493" y="2784753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Bank Phishing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0309027" y="2784753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Fake emails from banks requesting verification of account information.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65677" y="4125635"/>
            <a:ext cx="7385447" cy="149661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4281368"/>
            <a:ext cx="319528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Social Media Scams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9027" y="4281368"/>
            <a:ext cx="319528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Messages from friends or contacts containing malicious links.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6365677" y="5622250"/>
            <a:ext cx="7385447" cy="1891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5777984"/>
            <a:ext cx="319528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Business Email Compromise (BEC)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10309027" y="5777984"/>
            <a:ext cx="3195280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Attacks targeting organizations to trick employees into transferring funds or sensitive data.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59CDC36-6EE2-4437-B022-43547CC133EC}"/>
              </a:ext>
            </a:extLst>
          </p:cNvPr>
          <p:cNvSpPr/>
          <p:nvPr/>
        </p:nvSpPr>
        <p:spPr>
          <a:xfrm>
            <a:off x="12465216" y="7577017"/>
            <a:ext cx="2078182" cy="65258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795355"/>
            <a:ext cx="1154084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What Happens If You Fall for Phishing?</a:t>
            </a:r>
            <a:endParaRPr lang="en-US" sz="4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037" y="4937165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Identity Theft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864037" y="6335078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Someone might steal your personal information.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2189" y="4937165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82189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Money Loss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182189" y="6335078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 could lose money from your bank account or credit cards.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342" y="4937165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00342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Data Breaches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7500342" y="6335078"/>
            <a:ext cx="294786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Important information can be stolen.</a:t>
            </a:r>
            <a:endParaRPr lang="en-US" sz="19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8495" y="4937165"/>
            <a:ext cx="617220" cy="61722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818495" y="5801201"/>
            <a:ext cx="294786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Business Problems</a:t>
            </a:r>
            <a:endParaRPr lang="en-US" sz="2400" dirty="0"/>
          </a:p>
        </p:txBody>
      </p:sp>
      <p:sp>
        <p:nvSpPr>
          <p:cNvPr id="15" name="Text 8"/>
          <p:cNvSpPr/>
          <p:nvPr/>
        </p:nvSpPr>
        <p:spPr>
          <a:xfrm>
            <a:off x="10818495" y="6335078"/>
            <a:ext cx="294786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Companies can face legal issues and lose customers' trust.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F983A7-8F72-49EB-BE3C-4A1CCD25C8D2}"/>
              </a:ext>
            </a:extLst>
          </p:cNvPr>
          <p:cNvSpPr/>
          <p:nvPr/>
        </p:nvSpPr>
        <p:spPr>
          <a:xfrm>
            <a:off x="12822382" y="7647709"/>
            <a:ext cx="1808018" cy="5818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65716"/>
            <a:ext cx="645806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Prevention Strategies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1219081" y="2107525"/>
            <a:ext cx="30480" cy="5156359"/>
          </a:xfrm>
          <a:prstGeom prst="roundRect">
            <a:avLst>
              <a:gd name="adj" fmla="val 340200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1481554" y="26475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956608" y="23851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80207" y="2477691"/>
            <a:ext cx="108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2592110" y="2354342"/>
            <a:ext cx="51692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Cybersecurity Awareness Training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2592110" y="2888218"/>
            <a:ext cx="5687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Educating employees on recognizing phishing attempts.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1481554" y="4712018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956608" y="4449604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128415" y="4542115"/>
            <a:ext cx="21181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900" dirty="0"/>
          </a:p>
        </p:txBody>
      </p:sp>
      <p:sp>
        <p:nvSpPr>
          <p:cNvPr id="13" name="Text 10"/>
          <p:cNvSpPr/>
          <p:nvPr/>
        </p:nvSpPr>
        <p:spPr>
          <a:xfrm>
            <a:off x="2592110" y="4418767"/>
            <a:ext cx="5118616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Multi-Factor Authentication (MFA)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2592110" y="4952643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Adding an extra layer of security to accounts.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1481554" y="6381393"/>
            <a:ext cx="864037" cy="30480"/>
          </a:xfrm>
          <a:prstGeom prst="roundRect">
            <a:avLst>
              <a:gd name="adj" fmla="val 340200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956608" y="6118979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125915" y="6211491"/>
            <a:ext cx="2166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2592110" y="6088142"/>
            <a:ext cx="38382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Regular Security Updates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2592110" y="6622018"/>
            <a:ext cx="5687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Keeping software and systems up to date.</a:t>
            </a:r>
            <a:endParaRPr lang="en-US" sz="1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903923"/>
            <a:ext cx="7415927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50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Tools and Technologies for Protection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30949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4036" y="3187422"/>
            <a:ext cx="10822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7152680" y="309491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Email Filters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7152680" y="3628787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detect and block phishing emails.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50437" y="454830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22244" y="4640818"/>
            <a:ext cx="21181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7152680" y="4548307"/>
            <a:ext cx="3449717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Web Security Solutions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7152680" y="50821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prevent access to malicious websites.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50437" y="60017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15240">
            <a:solidFill>
              <a:srgbClr val="56565B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9743" y="6094214"/>
            <a:ext cx="216694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7152680" y="6001703"/>
            <a:ext cx="378142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User Behavior Monitoring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7152680" y="6535579"/>
            <a:ext cx="661368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identify suspicious activities and potential phishing attempts.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B2D699-14C9-4891-8D7C-10059B7F11CC}"/>
              </a:ext>
            </a:extLst>
          </p:cNvPr>
          <p:cNvSpPr/>
          <p:nvPr/>
        </p:nvSpPr>
        <p:spPr>
          <a:xfrm>
            <a:off x="12822382" y="7647708"/>
            <a:ext cx="1714500" cy="59228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417</Words>
  <Application>Microsoft Office PowerPoint</Application>
  <PresentationFormat>Custom</PresentationFormat>
  <Paragraphs>91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Poppins</vt:lpstr>
      <vt:lpstr>Calibri</vt:lpstr>
      <vt:lpstr>Roboto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mahaveer choudhary</cp:lastModifiedBy>
  <cp:revision>2</cp:revision>
  <dcterms:created xsi:type="dcterms:W3CDTF">2024-09-14T09:33:52Z</dcterms:created>
  <dcterms:modified xsi:type="dcterms:W3CDTF">2024-09-14T09:40:10Z</dcterms:modified>
</cp:coreProperties>
</file>